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58" r:id="rId4"/>
    <p:sldId id="259" r:id="rId5"/>
    <p:sldId id="260" r:id="rId6"/>
    <p:sldId id="261" r:id="rId7"/>
    <p:sldId id="262" r:id="rId8"/>
    <p:sldId id="263" r:id="rId9"/>
    <p:sldId id="2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7B43-3A2D-49D1-BDAD-4F69CD7F5A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6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7E098-18A9-45A5-967B-797709AF9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0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E8DC0-6623-4A21-B91E-A6CBECB63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92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21D7F-1CF1-441A-BC79-80C3F7BFB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93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42F67-588C-4798-84BD-B996BBBC2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95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41A4C-2CD0-4241-A423-741E3791B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9839-EE95-4EE5-B6F0-AFA2F0BA8A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110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83DA-D3B9-4153-84AB-E6C4EE6266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980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2F69-679D-4DF3-9291-6DDB3EE865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21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C6A5-E268-474D-B7A0-CAF57BEE7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3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F9631-96A1-4F56-B4A7-C3A01D632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20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6CD134-D9BA-4D18-9CBC-155D138BCE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</a:t>
            </a:r>
            <a:r>
              <a:rPr lang="en-US" dirty="0" smtClean="0">
                <a:solidFill>
                  <a:srgbClr val="00B050"/>
                </a:solidFill>
              </a:rPr>
              <a:t>10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15b: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la </a:t>
            </a:r>
            <a:r>
              <a:rPr lang="en-US" u="sng" dirty="0" err="1" smtClean="0"/>
              <a:t>Prueba</a:t>
            </a:r>
            <a:r>
              <a:rPr lang="en-US" u="sng" dirty="0" smtClean="0"/>
              <a:t>: </a:t>
            </a:r>
            <a:r>
              <a:rPr lang="en-US" u="sng" dirty="0" err="1" smtClean="0"/>
              <a:t>Repaso</a:t>
            </a:r>
            <a:r>
              <a:rPr lang="en-US" u="sng" dirty="0" smtClean="0"/>
              <a:t> C </a:t>
            </a:r>
            <a:r>
              <a:rPr lang="en-US" dirty="0" smtClean="0"/>
              <a:t>del MARTES?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LO. To review house and home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Cuantas</a:t>
            </a:r>
            <a:r>
              <a:rPr lang="en-US" dirty="0" smtClean="0"/>
              <a:t> personas hay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dirty="0" err="1" smtClean="0"/>
              <a:t>Una</a:t>
            </a:r>
            <a:r>
              <a:rPr lang="en-US" dirty="0" smtClean="0"/>
              <a:t> casa o un </a:t>
            </a:r>
            <a:r>
              <a:rPr lang="en-US" dirty="0" err="1" smtClean="0"/>
              <a:t>apartamento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Cuantos</a:t>
            </a:r>
            <a:r>
              <a:rPr lang="en-US" dirty="0" smtClean="0"/>
              <a:t> </a:t>
            </a:r>
            <a:r>
              <a:rPr lang="en-US" dirty="0" err="1" smtClean="0"/>
              <a:t>cuartos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casa o </a:t>
            </a:r>
            <a:r>
              <a:rPr lang="en-US" dirty="0" err="1" smtClean="0"/>
              <a:t>apartamento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cuarto</a:t>
            </a:r>
            <a:r>
              <a:rPr lang="en-US" dirty="0" smtClean="0"/>
              <a:t> </a:t>
            </a:r>
            <a:r>
              <a:rPr lang="en-US" dirty="0" err="1" smtClean="0"/>
              <a:t>favorito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65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Trabajo en grupo de mesas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990600"/>
            <a:ext cx="85344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I</a:t>
            </a:r>
            <a:r>
              <a:rPr lang="es-ES_tradnl" altLang="en-US" sz="2800" kern="0" smtClean="0"/>
              <a:t>- Completa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smtClean="0"/>
              <a:t>-Nosotros vivimos en (1)_________</a:t>
            </a:r>
            <a:r>
              <a:rPr lang="es-ES_tradnl" altLang="en-US" sz="2800" i="1" kern="0" smtClean="0"/>
              <a:t>(name of city or town). </a:t>
            </a:r>
            <a:r>
              <a:rPr lang="es-ES_tradnl" altLang="en-US" sz="2800" kern="0" smtClean="0"/>
              <a:t>(2)_______</a:t>
            </a:r>
            <a:r>
              <a:rPr lang="es-ES_tradnl" altLang="en-US" sz="2800" i="1" kern="0" smtClean="0"/>
              <a:t> </a:t>
            </a:r>
            <a:r>
              <a:rPr lang="es-ES_tradnl" altLang="en-US" sz="2800" kern="0" smtClean="0"/>
              <a:t>casa esta en la calle (3)_________</a:t>
            </a:r>
            <a:r>
              <a:rPr lang="es-ES_tradnl" altLang="en-US" sz="2800" i="1" kern="0" smtClean="0"/>
              <a:t>(name of street)</a:t>
            </a:r>
            <a:r>
              <a:rPr lang="es-ES_tradnl" altLang="en-US" sz="2800" kern="0" smtClean="0"/>
              <a:t>. (4)_________ padres tienen un carro. (5)_______ carro es bastante nuevo. Yo tengo una bicicleta. (6)______ bicicleta esta en el garaje con el carro de (7)__________ padres. Nosotros tenemos un perro. (8)__________ perro es adorable.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800" kern="0" smtClean="0"/>
              <a:t>-(9)_________ perro esta en el jardín. Mi hermano y (10)_________ amigos siempre juegan en el jardín alrededor de (11)____________ casa.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580132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1219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perro?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198120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238125" y="685800"/>
            <a:ext cx="8701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B050"/>
                </a:solidFill>
              </a:rPr>
              <a:t>II</a:t>
            </a:r>
            <a:r>
              <a:rPr lang="es-ES_tradnl" altLang="en-US"/>
              <a:t>- Responde con el adjetivo posesivo correcto: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gato?</a:t>
            </a:r>
          </a:p>
        </p:txBody>
      </p:sp>
      <p:pic>
        <p:nvPicPr>
          <p:cNvPr id="16387" name="Picture 4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6763"/>
            <a:ext cx="4038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2057400"/>
            <a:ext cx="2986087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sombrero?</a:t>
            </a:r>
          </a:p>
        </p:txBody>
      </p:sp>
      <p:pic>
        <p:nvPicPr>
          <p:cNvPr id="17411" name="Picture 4" descr="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3163"/>
            <a:ext cx="373380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0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971800"/>
            <a:ext cx="24384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casa?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35052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2098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 ahora?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39624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384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HCA016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2362200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gorra azul?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15b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686800" cy="52578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LOS VERBOS –ER/-IR</a:t>
            </a:r>
          </a:p>
          <a:p>
            <a:pPr eaLnBrk="1" hangingPunct="1"/>
            <a:r>
              <a:rPr lang="en-US" altLang="en-US" dirty="0" smtClean="0"/>
              <a:t>Study for your Quiz: </a:t>
            </a:r>
            <a:r>
              <a:rPr lang="en-US" altLang="en-US" dirty="0" err="1" smtClean="0"/>
              <a:t>Repaso</a:t>
            </a:r>
            <a:r>
              <a:rPr lang="en-US" altLang="en-US" dirty="0" smtClean="0"/>
              <a:t> C</a:t>
            </a:r>
          </a:p>
          <a:p>
            <a:pPr lvl="1" eaLnBrk="1" hangingPunct="1"/>
            <a:r>
              <a:rPr lang="en-US" altLang="en-US" dirty="0" smtClean="0"/>
              <a:t>Family</a:t>
            </a:r>
          </a:p>
          <a:p>
            <a:pPr lvl="1" eaLnBrk="1" hangingPunct="1"/>
            <a:r>
              <a:rPr lang="en-US" altLang="en-US" dirty="0" smtClean="0"/>
              <a:t>House</a:t>
            </a:r>
          </a:p>
          <a:p>
            <a:pPr lvl="1" eaLnBrk="1" hangingPunct="1"/>
            <a:r>
              <a:rPr lang="en-US" altLang="en-US" dirty="0" smtClean="0"/>
              <a:t>ER / IR verbs</a:t>
            </a:r>
          </a:p>
          <a:p>
            <a:pPr lvl="1" eaLnBrk="1" hangingPunct="1"/>
            <a:r>
              <a:rPr lang="en-US" altLang="en-US" dirty="0" smtClean="0"/>
              <a:t>Verb TENER</a:t>
            </a:r>
          </a:p>
          <a:p>
            <a:pPr lvl="1" eaLnBrk="1" hangingPunct="1"/>
            <a:r>
              <a:rPr lang="en-US" altLang="en-US" dirty="0" smtClean="0"/>
              <a:t>Possessive Adjectives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7733</TotalTime>
  <Words>266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 _________ Clase 701 la fecha 10 de noviembre del 2016</vt:lpstr>
      <vt:lpstr>Trabajo en grupo de mesas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15b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25</cp:revision>
  <dcterms:created xsi:type="dcterms:W3CDTF">2011-04-04T17:41:09Z</dcterms:created>
  <dcterms:modified xsi:type="dcterms:W3CDTF">2016-11-10T23:54:41Z</dcterms:modified>
</cp:coreProperties>
</file>